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304" r:id="rId3"/>
    <p:sldId id="305" r:id="rId4"/>
    <p:sldId id="306" r:id="rId5"/>
    <p:sldId id="312" r:id="rId6"/>
    <p:sldId id="313" r:id="rId7"/>
    <p:sldId id="307" r:id="rId8"/>
    <p:sldId id="308" r:id="rId9"/>
    <p:sldId id="309" r:id="rId10"/>
    <p:sldId id="310" r:id="rId11"/>
    <p:sldId id="311" r:id="rId12"/>
    <p:sldId id="314" r:id="rId13"/>
    <p:sldId id="303" r:id="rId14"/>
  </p:sldIdLst>
  <p:sldSz cx="12192000" cy="6858000"/>
  <p:notesSz cx="6858000" cy="9144000"/>
  <p:embeddedFontLst>
    <p:embeddedFont>
      <p:font typeface="Lato" panose="020F0502020204030203" pitchFamily="34" charset="0"/>
      <p:regular r:id="rId16"/>
      <p:bold r:id="rId17"/>
      <p:italic r:id="rId18"/>
      <p:boldItalic r:id="rId19"/>
    </p:embeddedFont>
    <p:embeddedFont>
      <p:font typeface="Roboto Light" panose="02000000000000000000" pitchFamily="2" charset="0"/>
      <p:regular r:id="rId20"/>
      <p:bold r:id="rId21"/>
      <p:italic r:id="rId22"/>
      <p:boldItalic r:id="rId23"/>
    </p:embeddedFont>
    <p:embeddedFont>
      <p:font typeface="Roboto Slab" pitchFamily="2" charset="0"/>
      <p:regular r:id="rId24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">
          <p15:clr>
            <a:srgbClr val="F26B43"/>
          </p15:clr>
        </p15:guide>
        <p15:guide id="3" pos="904">
          <p15:clr>
            <a:srgbClr val="F26B43"/>
          </p15:clr>
        </p15:guide>
        <p15:guide id="4" pos="1489">
          <p15:clr>
            <a:srgbClr val="F26B43"/>
          </p15:clr>
        </p15:guide>
        <p15:guide id="5" pos="2074">
          <p15:clr>
            <a:srgbClr val="F26B43"/>
          </p15:clr>
        </p15:guide>
        <p15:guide id="6" pos="2667">
          <p15:clr>
            <a:srgbClr val="F26B43"/>
          </p15:clr>
        </p15:guide>
        <p15:guide id="7" pos="3252">
          <p15:clr>
            <a:srgbClr val="F26B43"/>
          </p15:clr>
        </p15:guide>
        <p15:guide id="8" pos="3846">
          <p15:clr>
            <a:srgbClr val="F26B43"/>
          </p15:clr>
        </p15:guide>
        <p15:guide id="9" pos="4431">
          <p15:clr>
            <a:srgbClr val="F26B43"/>
          </p15:clr>
        </p15:guide>
        <p15:guide id="10" pos="5016">
          <p15:clr>
            <a:srgbClr val="F26B43"/>
          </p15:clr>
        </p15:guide>
        <p15:guide id="11" pos="5609">
          <p15:clr>
            <a:srgbClr val="F26B43"/>
          </p15:clr>
        </p15:guide>
        <p15:guide id="12" pos="6194">
          <p15:clr>
            <a:srgbClr val="F26B43"/>
          </p15:clr>
        </p15:guide>
        <p15:guide id="13" pos="6788">
          <p15:clr>
            <a:srgbClr val="F26B43"/>
          </p15:clr>
        </p15:guide>
        <p15:guide id="14" pos="7373">
          <p15:clr>
            <a:srgbClr val="F26B43"/>
          </p15:clr>
        </p15:guide>
        <p15:guide id="15" pos="603">
          <p15:clr>
            <a:srgbClr val="FBAE40"/>
          </p15:clr>
        </p15:guide>
        <p15:guide id="16" pos="600">
          <p15:clr>
            <a:srgbClr val="FBAE40"/>
          </p15:clr>
        </p15:guide>
        <p15:guide id="17" pos="1781">
          <p15:clr>
            <a:srgbClr val="FBAE40"/>
          </p15:clr>
        </p15:guide>
        <p15:guide id="18" pos="1200">
          <p15:clr>
            <a:srgbClr val="FBAE40"/>
          </p15:clr>
        </p15:guide>
        <p15:guide id="19" pos="2375">
          <p15:clr>
            <a:srgbClr val="FBAE40"/>
          </p15:clr>
        </p15:guide>
        <p15:guide id="20" pos="2960">
          <p15:clr>
            <a:srgbClr val="FBAE40"/>
          </p15:clr>
        </p15:guide>
        <p15:guide id="21" pos="3545">
          <p15:clr>
            <a:srgbClr val="FBAE40"/>
          </p15:clr>
        </p15:guide>
        <p15:guide id="22" pos="4138">
          <p15:clr>
            <a:srgbClr val="FBAE40"/>
          </p15:clr>
        </p15:guide>
        <p15:guide id="23" pos="4723">
          <p15:clr>
            <a:srgbClr val="FBAE40"/>
          </p15:clr>
        </p15:guide>
        <p15:guide id="24" pos="5317">
          <p15:clr>
            <a:srgbClr val="FBAE40"/>
          </p15:clr>
        </p15:guide>
        <p15:guide id="25" pos="5902">
          <p15:clr>
            <a:srgbClr val="FBAE40"/>
          </p15:clr>
        </p15:guide>
        <p15:guide id="26" pos="6487">
          <p15:clr>
            <a:srgbClr val="FBAE40"/>
          </p15:clr>
        </p15:guide>
        <p15:guide id="27" pos="7080">
          <p15:clr>
            <a:srgbClr val="FBAE40"/>
          </p15:clr>
        </p15:guide>
        <p15:guide id="28" orient="horz" pos="312">
          <p15:clr>
            <a:srgbClr val="9FCC3B"/>
          </p15:clr>
        </p15:guide>
        <p15:guide id="29" orient="horz" pos="4008">
          <p15:clr>
            <a:srgbClr val="9FCC3B"/>
          </p15:clr>
        </p15:guide>
        <p15:guide id="30" orient="horz" pos="1008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7" roundtripDataSignature="AMtx7mhjYWy/LrlKDxlHAtCrW2t2hzStB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Yusuf ATALAN" initials="" lastIdx="1" clrIdx="0"/>
  <p:cmAuthor id="1" name="yusuf atalan" initials="ya" lastIdx="6" clrIdx="1">
    <p:extLst>
      <p:ext uri="{19B8F6BF-5375-455C-9EA6-DF929625EA0E}">
        <p15:presenceInfo xmlns:p15="http://schemas.microsoft.com/office/powerpoint/2012/main" userId="38107d07e45136f8" providerId="Windows Live"/>
      </p:ext>
    </p:extLst>
  </p:cmAuthor>
  <p:cmAuthor id="2" name="user" initials="u" lastIdx="4" clrIdx="2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CE"/>
    <a:srgbClr val="F4D7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F24E9D6-A783-4B19-98FF-02FC08CA35EF}">
  <a:tblStyle styleId="{5F24E9D6-A783-4B19-98FF-02FC08CA35E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1730" autoAdjust="0"/>
  </p:normalViewPr>
  <p:slideViewPr>
    <p:cSldViewPr>
      <p:cViewPr varScale="1">
        <p:scale>
          <a:sx n="106" d="100"/>
          <a:sy n="106" d="100"/>
        </p:scale>
        <p:origin x="2376" y="318"/>
      </p:cViewPr>
      <p:guideLst>
        <p:guide orient="horz" pos="2160"/>
        <p:guide pos="312"/>
        <p:guide pos="904"/>
        <p:guide pos="1489"/>
        <p:guide pos="2074"/>
        <p:guide pos="2667"/>
        <p:guide pos="3252"/>
        <p:guide pos="3846"/>
        <p:guide pos="4431"/>
        <p:guide pos="5016"/>
        <p:guide pos="5609"/>
        <p:guide pos="6194"/>
        <p:guide pos="6788"/>
        <p:guide pos="7373"/>
        <p:guide pos="603"/>
        <p:guide pos="600"/>
        <p:guide pos="1781"/>
        <p:guide pos="1200"/>
        <p:guide pos="2375"/>
        <p:guide pos="2960"/>
        <p:guide pos="3545"/>
        <p:guide pos="4138"/>
        <p:guide pos="4723"/>
        <p:guide pos="5317"/>
        <p:guide pos="5902"/>
        <p:guide pos="6487"/>
        <p:guide pos="7080"/>
        <p:guide orient="horz" pos="312"/>
        <p:guide orient="horz" pos="4008"/>
        <p:guide orient="horz" pos="10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59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8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57" Type="http://customschemas.google.com/relationships/presentationmetadata" Target="metadata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png>
</file>

<file path=ppt/media/image10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2832e14cd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2832e14cd9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g32832e14cd9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2832e14cd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2832e14cd9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g32832e14cd9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69276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0" name="Google Shape;9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46086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oogle Shape;19;p30"/>
          <p:cNvGrpSpPr/>
          <p:nvPr/>
        </p:nvGrpSpPr>
        <p:grpSpPr>
          <a:xfrm>
            <a:off x="495300" y="0"/>
            <a:ext cx="6073775" cy="5243395"/>
            <a:chOff x="0" y="0"/>
            <a:chExt cx="7080750" cy="6112701"/>
          </a:xfrm>
        </p:grpSpPr>
        <p:sp>
          <p:nvSpPr>
            <p:cNvPr id="20" name="Google Shape;20;p30"/>
            <p:cNvSpPr/>
            <p:nvPr/>
          </p:nvSpPr>
          <p:spPr>
            <a:xfrm>
              <a:off x="0" y="0"/>
              <a:ext cx="2652673" cy="3530570"/>
            </a:xfrm>
            <a:custGeom>
              <a:avLst/>
              <a:gdLst/>
              <a:ahLst/>
              <a:cxnLst/>
              <a:rect l="l" t="t" r="r" b="b"/>
              <a:pathLst>
                <a:path w="2652673" h="3530570" extrusionOk="0">
                  <a:moveTo>
                    <a:pt x="0" y="0"/>
                  </a:moveTo>
                  <a:lnTo>
                    <a:pt x="2652673" y="2291158"/>
                  </a:lnTo>
                  <a:lnTo>
                    <a:pt x="2501017" y="2463034"/>
                  </a:lnTo>
                  <a:cubicBezTo>
                    <a:pt x="1900678" y="3081406"/>
                    <a:pt x="1085632" y="3478621"/>
                    <a:pt x="180943" y="3525857"/>
                  </a:cubicBezTo>
                  <a:lnTo>
                    <a:pt x="0" y="3530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1" name="Google Shape;21;p30"/>
            <p:cNvSpPr/>
            <p:nvPr/>
          </p:nvSpPr>
          <p:spPr>
            <a:xfrm>
              <a:off x="3545" y="0"/>
              <a:ext cx="3531100" cy="2289421"/>
            </a:xfrm>
            <a:custGeom>
              <a:avLst/>
              <a:gdLst/>
              <a:ahLst/>
              <a:cxnLst/>
              <a:rect l="l" t="t" r="r" b="b"/>
              <a:pathLst>
                <a:path w="3531100" h="2289421" extrusionOk="0">
                  <a:moveTo>
                    <a:pt x="0" y="0"/>
                  </a:moveTo>
                  <a:lnTo>
                    <a:pt x="3531100" y="0"/>
                  </a:lnTo>
                  <a:lnTo>
                    <a:pt x="3529301" y="73266"/>
                  </a:lnTo>
                  <a:cubicBezTo>
                    <a:pt x="3489556" y="880883"/>
                    <a:pt x="3194605" y="1619145"/>
                    <a:pt x="2725860" y="2204195"/>
                  </a:cubicBezTo>
                  <a:lnTo>
                    <a:pt x="2650661" y="22894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" name="Google Shape;22;p30"/>
            <p:cNvSpPr/>
            <p:nvPr/>
          </p:nvSpPr>
          <p:spPr>
            <a:xfrm>
              <a:off x="2654206" y="0"/>
              <a:ext cx="4426544" cy="6112701"/>
            </a:xfrm>
            <a:custGeom>
              <a:avLst/>
              <a:gdLst/>
              <a:ahLst/>
              <a:cxnLst/>
              <a:rect l="l" t="t" r="r" b="b"/>
              <a:pathLst>
                <a:path w="4426544" h="6112701" extrusionOk="0">
                  <a:moveTo>
                    <a:pt x="880439" y="0"/>
                  </a:moveTo>
                  <a:lnTo>
                    <a:pt x="4426544" y="0"/>
                  </a:lnTo>
                  <a:lnTo>
                    <a:pt x="4426544" y="6112701"/>
                  </a:lnTo>
                  <a:lnTo>
                    <a:pt x="0" y="2289421"/>
                  </a:lnTo>
                  <a:lnTo>
                    <a:pt x="75199" y="2204195"/>
                  </a:lnTo>
                  <a:cubicBezTo>
                    <a:pt x="543944" y="1619145"/>
                    <a:pt x="838895" y="880883"/>
                    <a:pt x="878640" y="73266"/>
                  </a:cubicBezTo>
                  <a:lnTo>
                    <a:pt x="880439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" name="Google Shape;23;p30"/>
            <p:cNvSpPr/>
            <p:nvPr/>
          </p:nvSpPr>
          <p:spPr>
            <a:xfrm>
              <a:off x="0" y="2291158"/>
              <a:ext cx="7077205" cy="3821543"/>
            </a:xfrm>
            <a:custGeom>
              <a:avLst/>
              <a:gdLst/>
              <a:ahLst/>
              <a:cxnLst/>
              <a:rect l="l" t="t" r="r" b="b"/>
              <a:pathLst>
                <a:path w="7077205" h="3821543" extrusionOk="0">
                  <a:moveTo>
                    <a:pt x="2652673" y="0"/>
                  </a:moveTo>
                  <a:lnTo>
                    <a:pt x="7077205" y="3821543"/>
                  </a:lnTo>
                  <a:lnTo>
                    <a:pt x="0" y="3821543"/>
                  </a:lnTo>
                  <a:lnTo>
                    <a:pt x="0" y="1239412"/>
                  </a:lnTo>
                  <a:lnTo>
                    <a:pt x="180943" y="1234699"/>
                  </a:lnTo>
                  <a:cubicBezTo>
                    <a:pt x="1085632" y="1187463"/>
                    <a:pt x="1900678" y="790248"/>
                    <a:pt x="2501017" y="171876"/>
                  </a:cubicBezTo>
                  <a:lnTo>
                    <a:pt x="2652673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4" name="Google Shape;24;p30"/>
          <p:cNvSpPr txBox="1">
            <a:spLocks noGrp="1"/>
          </p:cNvSpPr>
          <p:nvPr>
            <p:ph type="ctrTitle"/>
          </p:nvPr>
        </p:nvSpPr>
        <p:spPr>
          <a:xfrm>
            <a:off x="3681984" y="719172"/>
            <a:ext cx="2560320" cy="3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  <a:defRPr sz="2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0"/>
          <p:cNvSpPr txBox="1">
            <a:spLocks noGrp="1"/>
          </p:cNvSpPr>
          <p:nvPr>
            <p:ph type="subTitle" idx="1"/>
          </p:nvPr>
        </p:nvSpPr>
        <p:spPr>
          <a:xfrm>
            <a:off x="3681984" y="1183426"/>
            <a:ext cx="2560320" cy="383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26" name="Google Shape;26;p30" descr="A picture containing company nam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0484" y="3947913"/>
            <a:ext cx="3931920" cy="1003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Full BG Title and Content">
  <p:cSld name="Full BG Title and Conte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7333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" name="Google Shape;29;p39"/>
          <p:cNvSpPr txBox="1">
            <a:spLocks noGrp="1"/>
          </p:cNvSpPr>
          <p:nvPr>
            <p:ph type="title"/>
          </p:nvPr>
        </p:nvSpPr>
        <p:spPr>
          <a:xfrm>
            <a:off x="1435608" y="356616"/>
            <a:ext cx="10515600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9"/>
          <p:cNvSpPr txBox="1">
            <a:spLocks noGrp="1"/>
          </p:cNvSpPr>
          <p:nvPr>
            <p:ph type="body" idx="1"/>
          </p:nvPr>
        </p:nvSpPr>
        <p:spPr>
          <a:xfrm>
            <a:off x="1435608" y="1138990"/>
            <a:ext cx="10515600" cy="4989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39"/>
          <p:cNvSpPr txBox="1">
            <a:spLocks noGrp="1"/>
          </p:cNvSpPr>
          <p:nvPr>
            <p:ph type="ftr" idx="11"/>
          </p:nvPr>
        </p:nvSpPr>
        <p:spPr>
          <a:xfrm>
            <a:off x="1435608" y="6356350"/>
            <a:ext cx="8388504" cy="294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2" name="Google Shape;32;p39"/>
          <p:cNvGrpSpPr/>
          <p:nvPr/>
        </p:nvGrpSpPr>
        <p:grpSpPr>
          <a:xfrm>
            <a:off x="0" y="0"/>
            <a:ext cx="957263" cy="6858000"/>
            <a:chOff x="0" y="0"/>
            <a:chExt cx="957263" cy="6858000"/>
          </a:xfrm>
        </p:grpSpPr>
        <p:sp>
          <p:nvSpPr>
            <p:cNvPr id="33" name="Google Shape;33;p39"/>
            <p:cNvSpPr/>
            <p:nvPr/>
          </p:nvSpPr>
          <p:spPr>
            <a:xfrm>
              <a:off x="0" y="0"/>
              <a:ext cx="957263" cy="6858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34" name="Google Shape;34;p39" descr="Background pattern&#10;&#10;Description automatically generated"/>
            <p:cNvPicPr preferRelativeResize="0"/>
            <p:nvPr/>
          </p:nvPicPr>
          <p:blipFill rotWithShape="1">
            <a:blip r:embed="rId3">
              <a:alphaModFix amt="46000"/>
            </a:blip>
            <a:srcRect/>
            <a:stretch/>
          </p:blipFill>
          <p:spPr>
            <a:xfrm rot="-5400000">
              <a:off x="-454262" y="5457040"/>
              <a:ext cx="1869077" cy="932843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5" name="Google Shape;35;p3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086563" y="6370012"/>
            <a:ext cx="1650159" cy="2948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0"/>
          <p:cNvSpPr txBox="1">
            <a:spLocks noGrp="1"/>
          </p:cNvSpPr>
          <p:nvPr>
            <p:ph type="body" idx="1"/>
          </p:nvPr>
        </p:nvSpPr>
        <p:spPr>
          <a:xfrm>
            <a:off x="1435608" y="1402413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0"/>
          <p:cNvSpPr txBox="1">
            <a:spLocks noGrp="1"/>
          </p:cNvSpPr>
          <p:nvPr>
            <p:ph type="body" idx="2"/>
          </p:nvPr>
        </p:nvSpPr>
        <p:spPr>
          <a:xfrm>
            <a:off x="6769608" y="1402413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0"/>
          <p:cNvSpPr txBox="1">
            <a:spLocks noGrp="1"/>
          </p:cNvSpPr>
          <p:nvPr>
            <p:ph type="ftr" idx="11"/>
          </p:nvPr>
        </p:nvSpPr>
        <p:spPr>
          <a:xfrm>
            <a:off x="1435608" y="6356350"/>
            <a:ext cx="8388504" cy="294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0"/>
          <p:cNvSpPr txBox="1">
            <a:spLocks noGrp="1"/>
          </p:cNvSpPr>
          <p:nvPr>
            <p:ph type="title"/>
          </p:nvPr>
        </p:nvSpPr>
        <p:spPr>
          <a:xfrm>
            <a:off x="1435608" y="356616"/>
            <a:ext cx="10515600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41"/>
          <p:cNvSpPr txBox="1">
            <a:spLocks noGrp="1"/>
          </p:cNvSpPr>
          <p:nvPr>
            <p:ph type="body" idx="1"/>
          </p:nvPr>
        </p:nvSpPr>
        <p:spPr>
          <a:xfrm>
            <a:off x="1435607" y="1323832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41"/>
          <p:cNvSpPr txBox="1">
            <a:spLocks noGrp="1"/>
          </p:cNvSpPr>
          <p:nvPr>
            <p:ph type="body" idx="2"/>
          </p:nvPr>
        </p:nvSpPr>
        <p:spPr>
          <a:xfrm>
            <a:off x="1435607" y="2147744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41"/>
          <p:cNvSpPr txBox="1">
            <a:spLocks noGrp="1"/>
          </p:cNvSpPr>
          <p:nvPr>
            <p:ph type="body" idx="3"/>
          </p:nvPr>
        </p:nvSpPr>
        <p:spPr>
          <a:xfrm>
            <a:off x="6768019" y="1323832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41"/>
          <p:cNvSpPr txBox="1">
            <a:spLocks noGrp="1"/>
          </p:cNvSpPr>
          <p:nvPr>
            <p:ph type="body" idx="4"/>
          </p:nvPr>
        </p:nvSpPr>
        <p:spPr>
          <a:xfrm>
            <a:off x="6768019" y="2147744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41"/>
          <p:cNvSpPr txBox="1">
            <a:spLocks noGrp="1"/>
          </p:cNvSpPr>
          <p:nvPr>
            <p:ph type="ftr" idx="11"/>
          </p:nvPr>
        </p:nvSpPr>
        <p:spPr>
          <a:xfrm>
            <a:off x="1435608" y="6356350"/>
            <a:ext cx="8388504" cy="294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1"/>
          <p:cNvSpPr txBox="1">
            <a:spLocks noGrp="1"/>
          </p:cNvSpPr>
          <p:nvPr>
            <p:ph type="title"/>
          </p:nvPr>
        </p:nvSpPr>
        <p:spPr>
          <a:xfrm>
            <a:off x="1435608" y="356616"/>
            <a:ext cx="10515600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7_Title and Content">
  <p:cSld name="47_Title and Conten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a7b3530965_0_4008"/>
          <p:cNvSpPr txBox="1">
            <a:spLocks noGrp="1"/>
          </p:cNvSpPr>
          <p:nvPr>
            <p:ph type="title"/>
          </p:nvPr>
        </p:nvSpPr>
        <p:spPr>
          <a:xfrm>
            <a:off x="711200" y="584200"/>
            <a:ext cx="101601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b="1" i="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g1a7b3530965_0_4008"/>
          <p:cNvSpPr>
            <a:spLocks noGrp="1"/>
          </p:cNvSpPr>
          <p:nvPr>
            <p:ph type="pic" idx="2"/>
          </p:nvPr>
        </p:nvSpPr>
        <p:spPr>
          <a:xfrm>
            <a:off x="2946400" y="2102600"/>
            <a:ext cx="2049900" cy="1935900"/>
          </a:xfrm>
          <a:prstGeom prst="rect">
            <a:avLst/>
          </a:prstGeom>
          <a:noFill/>
          <a:ln>
            <a:noFill/>
          </a:ln>
        </p:spPr>
      </p:sp>
      <p:sp>
        <p:nvSpPr>
          <p:cNvPr id="57" name="Google Shape;57;g1a7b3530965_0_4008"/>
          <p:cNvSpPr>
            <a:spLocks noGrp="1"/>
          </p:cNvSpPr>
          <p:nvPr>
            <p:ph type="pic" idx="3"/>
          </p:nvPr>
        </p:nvSpPr>
        <p:spPr>
          <a:xfrm>
            <a:off x="7010400" y="2097000"/>
            <a:ext cx="2049900" cy="1935900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g1a7b3530965_0_4008"/>
          <p:cNvSpPr>
            <a:spLocks noGrp="1"/>
          </p:cNvSpPr>
          <p:nvPr>
            <p:ph type="pic" idx="4"/>
          </p:nvPr>
        </p:nvSpPr>
        <p:spPr>
          <a:xfrm>
            <a:off x="914400" y="4033000"/>
            <a:ext cx="2049900" cy="1935900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g1a7b3530965_0_4008"/>
          <p:cNvSpPr>
            <a:spLocks noGrp="1"/>
          </p:cNvSpPr>
          <p:nvPr>
            <p:ph type="pic" idx="5"/>
          </p:nvPr>
        </p:nvSpPr>
        <p:spPr>
          <a:xfrm>
            <a:off x="4978400" y="4033000"/>
            <a:ext cx="2049900" cy="1935900"/>
          </a:xfrm>
          <a:prstGeom prst="rect">
            <a:avLst/>
          </a:prstGeom>
          <a:noFill/>
          <a:ln>
            <a:noFill/>
          </a:ln>
        </p:spPr>
      </p:sp>
      <p:sp>
        <p:nvSpPr>
          <p:cNvPr id="60" name="Google Shape;60;g1a7b3530965_0_4008"/>
          <p:cNvSpPr>
            <a:spLocks noGrp="1"/>
          </p:cNvSpPr>
          <p:nvPr>
            <p:ph type="pic" idx="6"/>
          </p:nvPr>
        </p:nvSpPr>
        <p:spPr>
          <a:xfrm>
            <a:off x="9042400" y="4033000"/>
            <a:ext cx="2049900" cy="1935900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g1a7b3530965_0_4008"/>
          <p:cNvSpPr txBox="1">
            <a:spLocks noGrp="1"/>
          </p:cNvSpPr>
          <p:nvPr>
            <p:ph type="body" idx="1"/>
          </p:nvPr>
        </p:nvSpPr>
        <p:spPr>
          <a:xfrm>
            <a:off x="711200" y="558800"/>
            <a:ext cx="6705600" cy="4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Roboto Light"/>
              <a:buNone/>
              <a:defRPr sz="1733" b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Font typeface="Arial"/>
              <a:buNone/>
              <a:defRPr sz="14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ustom Title Slide">
  <p:cSld name="Custom 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38"/>
          <p:cNvGrpSpPr/>
          <p:nvPr/>
        </p:nvGrpSpPr>
        <p:grpSpPr>
          <a:xfrm>
            <a:off x="495300" y="0"/>
            <a:ext cx="6073775" cy="5243395"/>
            <a:chOff x="0" y="0"/>
            <a:chExt cx="7080750" cy="6112701"/>
          </a:xfrm>
        </p:grpSpPr>
        <p:sp>
          <p:nvSpPr>
            <p:cNvPr id="64" name="Google Shape;64;p38"/>
            <p:cNvSpPr/>
            <p:nvPr/>
          </p:nvSpPr>
          <p:spPr>
            <a:xfrm>
              <a:off x="0" y="0"/>
              <a:ext cx="2652673" cy="3530570"/>
            </a:xfrm>
            <a:custGeom>
              <a:avLst/>
              <a:gdLst/>
              <a:ahLst/>
              <a:cxnLst/>
              <a:rect l="l" t="t" r="r" b="b"/>
              <a:pathLst>
                <a:path w="2652673" h="3530570" extrusionOk="0">
                  <a:moveTo>
                    <a:pt x="0" y="0"/>
                  </a:moveTo>
                  <a:lnTo>
                    <a:pt x="2652673" y="2291158"/>
                  </a:lnTo>
                  <a:lnTo>
                    <a:pt x="2501017" y="2463034"/>
                  </a:lnTo>
                  <a:cubicBezTo>
                    <a:pt x="1900678" y="3081406"/>
                    <a:pt x="1085632" y="3478621"/>
                    <a:pt x="180943" y="3525857"/>
                  </a:cubicBezTo>
                  <a:lnTo>
                    <a:pt x="0" y="3530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 cmpd="sng">
              <a:solidFill>
                <a:schemeClr val="accent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5" name="Google Shape;65;p38"/>
            <p:cNvSpPr/>
            <p:nvPr/>
          </p:nvSpPr>
          <p:spPr>
            <a:xfrm>
              <a:off x="3545" y="0"/>
              <a:ext cx="3531100" cy="2289421"/>
            </a:xfrm>
            <a:custGeom>
              <a:avLst/>
              <a:gdLst/>
              <a:ahLst/>
              <a:cxnLst/>
              <a:rect l="l" t="t" r="r" b="b"/>
              <a:pathLst>
                <a:path w="3531100" h="2289421" extrusionOk="0">
                  <a:moveTo>
                    <a:pt x="0" y="0"/>
                  </a:moveTo>
                  <a:lnTo>
                    <a:pt x="3531100" y="0"/>
                  </a:lnTo>
                  <a:lnTo>
                    <a:pt x="3529301" y="73266"/>
                  </a:lnTo>
                  <a:cubicBezTo>
                    <a:pt x="3489556" y="880883"/>
                    <a:pt x="3194605" y="1619145"/>
                    <a:pt x="2725860" y="2204195"/>
                  </a:cubicBezTo>
                  <a:lnTo>
                    <a:pt x="2650661" y="22894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6" name="Google Shape;66;p38"/>
            <p:cNvSpPr/>
            <p:nvPr/>
          </p:nvSpPr>
          <p:spPr>
            <a:xfrm>
              <a:off x="2654206" y="0"/>
              <a:ext cx="4426544" cy="6112701"/>
            </a:xfrm>
            <a:custGeom>
              <a:avLst/>
              <a:gdLst/>
              <a:ahLst/>
              <a:cxnLst/>
              <a:rect l="l" t="t" r="r" b="b"/>
              <a:pathLst>
                <a:path w="4426544" h="6112701" extrusionOk="0">
                  <a:moveTo>
                    <a:pt x="880439" y="0"/>
                  </a:moveTo>
                  <a:lnTo>
                    <a:pt x="4426544" y="0"/>
                  </a:lnTo>
                  <a:lnTo>
                    <a:pt x="4426544" y="6112701"/>
                  </a:lnTo>
                  <a:lnTo>
                    <a:pt x="0" y="2289421"/>
                  </a:lnTo>
                  <a:lnTo>
                    <a:pt x="75199" y="2204195"/>
                  </a:lnTo>
                  <a:cubicBezTo>
                    <a:pt x="543944" y="1619145"/>
                    <a:pt x="838895" y="880883"/>
                    <a:pt x="878640" y="73266"/>
                  </a:cubicBezTo>
                  <a:lnTo>
                    <a:pt x="880439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67" name="Google Shape;67;p38"/>
            <p:cNvSpPr/>
            <p:nvPr/>
          </p:nvSpPr>
          <p:spPr>
            <a:xfrm>
              <a:off x="0" y="2291158"/>
              <a:ext cx="7077205" cy="3821543"/>
            </a:xfrm>
            <a:custGeom>
              <a:avLst/>
              <a:gdLst/>
              <a:ahLst/>
              <a:cxnLst/>
              <a:rect l="l" t="t" r="r" b="b"/>
              <a:pathLst>
                <a:path w="7077205" h="3821543" extrusionOk="0">
                  <a:moveTo>
                    <a:pt x="2652673" y="0"/>
                  </a:moveTo>
                  <a:lnTo>
                    <a:pt x="7077205" y="3821543"/>
                  </a:lnTo>
                  <a:lnTo>
                    <a:pt x="0" y="3821543"/>
                  </a:lnTo>
                  <a:lnTo>
                    <a:pt x="0" y="1239412"/>
                  </a:lnTo>
                  <a:lnTo>
                    <a:pt x="180943" y="1234699"/>
                  </a:lnTo>
                  <a:cubicBezTo>
                    <a:pt x="1085632" y="1187463"/>
                    <a:pt x="1900678" y="790248"/>
                    <a:pt x="2501017" y="171876"/>
                  </a:cubicBezTo>
                  <a:lnTo>
                    <a:pt x="2652673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68" name="Google Shape;68;p38"/>
          <p:cNvSpPr txBox="1">
            <a:spLocks noGrp="1"/>
          </p:cNvSpPr>
          <p:nvPr>
            <p:ph type="ctrTitle"/>
          </p:nvPr>
        </p:nvSpPr>
        <p:spPr>
          <a:xfrm>
            <a:off x="3681984" y="719172"/>
            <a:ext cx="2560320" cy="3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  <a:defRPr sz="2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38"/>
          <p:cNvSpPr txBox="1">
            <a:spLocks noGrp="1"/>
          </p:cNvSpPr>
          <p:nvPr>
            <p:ph type="subTitle" idx="1"/>
          </p:nvPr>
        </p:nvSpPr>
        <p:spPr>
          <a:xfrm>
            <a:off x="3681984" y="1183426"/>
            <a:ext cx="2560320" cy="383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70" name="Google Shape;70;p38" descr="A picture containing company nam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0484" y="3947913"/>
            <a:ext cx="3931920" cy="10030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White">
  <p:cSld name="White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4"/>
          <p:cNvSpPr txBox="1">
            <a:spLocks noGrp="1"/>
          </p:cNvSpPr>
          <p:nvPr>
            <p:ph type="ftr" idx="11"/>
          </p:nvPr>
        </p:nvSpPr>
        <p:spPr>
          <a:xfrm>
            <a:off x="1435608" y="6356350"/>
            <a:ext cx="8388504" cy="294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>
  <p:cSld name="Content with Caption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5"/>
          <p:cNvSpPr txBox="1">
            <a:spLocks noGrp="1"/>
          </p:cNvSpPr>
          <p:nvPr>
            <p:ph type="body" idx="1"/>
          </p:nvPr>
        </p:nvSpPr>
        <p:spPr>
          <a:xfrm>
            <a:off x="5183188" y="1287176"/>
            <a:ext cx="6768020" cy="4573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•"/>
              <a:defRPr sz="14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8" name="Google Shape;78;p45"/>
          <p:cNvSpPr txBox="1">
            <a:spLocks noGrp="1"/>
          </p:cNvSpPr>
          <p:nvPr>
            <p:ph type="body" idx="2"/>
          </p:nvPr>
        </p:nvSpPr>
        <p:spPr>
          <a:xfrm>
            <a:off x="1435608" y="1287176"/>
            <a:ext cx="3575779" cy="4573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9" name="Google Shape;79;p45"/>
          <p:cNvSpPr txBox="1">
            <a:spLocks noGrp="1"/>
          </p:cNvSpPr>
          <p:nvPr>
            <p:ph type="ftr" idx="11"/>
          </p:nvPr>
        </p:nvSpPr>
        <p:spPr>
          <a:xfrm>
            <a:off x="1435608" y="6356350"/>
            <a:ext cx="8388504" cy="294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5"/>
          <p:cNvSpPr txBox="1">
            <a:spLocks noGrp="1"/>
          </p:cNvSpPr>
          <p:nvPr>
            <p:ph type="title"/>
          </p:nvPr>
        </p:nvSpPr>
        <p:spPr>
          <a:xfrm>
            <a:off x="1435608" y="356616"/>
            <a:ext cx="10515600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969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9"/>
          <p:cNvGrpSpPr/>
          <p:nvPr/>
        </p:nvGrpSpPr>
        <p:grpSpPr>
          <a:xfrm>
            <a:off x="0" y="0"/>
            <a:ext cx="957263" cy="6858000"/>
            <a:chOff x="0" y="0"/>
            <a:chExt cx="957263" cy="6858000"/>
          </a:xfrm>
        </p:grpSpPr>
        <p:sp>
          <p:nvSpPr>
            <p:cNvPr id="11" name="Google Shape;11;p29"/>
            <p:cNvSpPr/>
            <p:nvPr/>
          </p:nvSpPr>
          <p:spPr>
            <a:xfrm>
              <a:off x="0" y="0"/>
              <a:ext cx="957263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12" name="Google Shape;12;p29" descr="Background pattern&#10;&#10;Description automatically generated"/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 rot="-5400000">
              <a:off x="-468117" y="5457040"/>
              <a:ext cx="1869077" cy="93284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" name="Google Shape;13;p29"/>
          <p:cNvSpPr txBox="1">
            <a:spLocks noGrp="1"/>
          </p:cNvSpPr>
          <p:nvPr>
            <p:ph type="title"/>
          </p:nvPr>
        </p:nvSpPr>
        <p:spPr>
          <a:xfrm>
            <a:off x="1435608" y="356616"/>
            <a:ext cx="10515600" cy="443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Lato"/>
              <a:buNone/>
              <a:defRPr sz="3200" b="1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29"/>
          <p:cNvSpPr txBox="1">
            <a:spLocks noGrp="1"/>
          </p:cNvSpPr>
          <p:nvPr>
            <p:ph type="body" idx="1"/>
          </p:nvPr>
        </p:nvSpPr>
        <p:spPr>
          <a:xfrm>
            <a:off x="1435608" y="1138990"/>
            <a:ext cx="10515600" cy="4989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5" name="Google Shape;15;p29"/>
          <p:cNvSpPr txBox="1">
            <a:spLocks noGrp="1"/>
          </p:cNvSpPr>
          <p:nvPr>
            <p:ph type="ftr" idx="11"/>
          </p:nvPr>
        </p:nvSpPr>
        <p:spPr>
          <a:xfrm>
            <a:off x="1435608" y="6356350"/>
            <a:ext cx="8388504" cy="294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rgbClr val="979797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6" name="Google Shape;16;p29"/>
          <p:cNvSpPr txBox="1">
            <a:spLocks noGrp="1"/>
          </p:cNvSpPr>
          <p:nvPr>
            <p:ph type="sldNum" idx="12"/>
          </p:nvPr>
        </p:nvSpPr>
        <p:spPr>
          <a:xfrm flipH="1">
            <a:off x="11533954" y="6358570"/>
            <a:ext cx="465220" cy="292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979797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979797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979797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979797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979797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979797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979797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979797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979797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" name="Google Shape;17;p29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10086563" y="6370012"/>
            <a:ext cx="1650159" cy="294828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7" r:id="rId7"/>
    <p:sldLayoutId id="2147483658" r:id="rId8"/>
    <p:sldLayoutId id="2147483664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robusta.com.tr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Relationship Id="rId4" Type="http://schemas.openxmlformats.org/officeDocument/2006/relationships/hyperlink" Target="http://www.robusta.com.tr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2832e14cd9_0_0"/>
          <p:cNvSpPr txBox="1">
            <a:spLocks noGrp="1"/>
          </p:cNvSpPr>
          <p:nvPr>
            <p:ph type="ctrTitle"/>
          </p:nvPr>
        </p:nvSpPr>
        <p:spPr>
          <a:xfrm>
            <a:off x="1966495" y="240798"/>
            <a:ext cx="4492500" cy="1992035"/>
          </a:xfrm>
          <a:prstGeom prst="roundRect">
            <a:avLst/>
          </a:prstGeom>
          <a:solidFill>
            <a:srgbClr val="0072CE">
              <a:alpha val="60000"/>
            </a:srgbClr>
          </a:solidFill>
        </p:spPr>
        <p:txBody>
          <a:bodyPr spcFirstLastPara="1" wrap="square" lIns="0" tIns="0" rIns="0" bIns="0" anchor="b" anchorCtr="0">
            <a:spAutoFit/>
          </a:bodyPr>
          <a:lstStyle/>
          <a:p>
            <a:pPr lvl="0"/>
            <a:r>
              <a:rPr lang="en-US" sz="2600" dirty="0"/>
              <a:t>&lt;&lt;</a:t>
            </a:r>
            <a:r>
              <a:rPr lang="en-US" sz="2600" dirty="0" err="1"/>
              <a:t>Musteri</a:t>
            </a:r>
            <a:r>
              <a:rPr lang="en-US" sz="2600" dirty="0"/>
              <a:t> Adi&gt;&gt; - </a:t>
            </a:r>
            <a:br>
              <a:rPr lang="en-US" sz="2600" dirty="0"/>
            </a:br>
            <a:r>
              <a:rPr lang="en-US" sz="2600" dirty="0"/>
              <a:t>Robusta RPA </a:t>
            </a:r>
            <a:br>
              <a:rPr lang="en-US" sz="2600" dirty="0"/>
            </a:br>
            <a:r>
              <a:rPr lang="en-US" sz="2600" dirty="0" err="1"/>
              <a:t>Süreç</a:t>
            </a:r>
            <a:r>
              <a:rPr lang="en-US" sz="2600" dirty="0"/>
              <a:t> </a:t>
            </a:r>
            <a:r>
              <a:rPr lang="en-US" sz="2600" dirty="0" err="1"/>
              <a:t>Analizi</a:t>
            </a:r>
            <a:br>
              <a:rPr lang="en-US" sz="2600" dirty="0"/>
            </a:br>
            <a:r>
              <a:rPr lang="en-US" sz="2600" dirty="0" err="1"/>
              <a:t>Değerlendirme</a:t>
            </a:r>
            <a:r>
              <a:rPr lang="en-US" sz="2600" dirty="0"/>
              <a:t> </a:t>
            </a:r>
            <a:br>
              <a:rPr lang="en-US" sz="2600" dirty="0"/>
            </a:br>
            <a:r>
              <a:rPr lang="en-US" sz="2600" dirty="0" err="1"/>
              <a:t>Toplantısı</a:t>
            </a:r>
            <a:endParaRPr lang="en-US" sz="2600" dirty="0"/>
          </a:p>
        </p:txBody>
      </p:sp>
      <p:sp>
        <p:nvSpPr>
          <p:cNvPr id="87" name="Google Shape;87;g32832e14cd9_0_0"/>
          <p:cNvSpPr txBox="1">
            <a:spLocks noGrp="1"/>
          </p:cNvSpPr>
          <p:nvPr>
            <p:ph type="subTitle" idx="1"/>
          </p:nvPr>
        </p:nvSpPr>
        <p:spPr>
          <a:xfrm>
            <a:off x="3429037" y="2846917"/>
            <a:ext cx="2997300" cy="829200"/>
          </a:xfrm>
          <a:prstGeom prst="roundRect">
            <a:avLst/>
          </a:prstGeom>
          <a:solidFill>
            <a:srgbClr val="0072CE">
              <a:alpha val="60000"/>
            </a:srgbClr>
          </a:solidFill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/>
              <a:t>&lt;&lt;</a:t>
            </a:r>
            <a:r>
              <a:rPr lang="en-US" dirty="0" err="1"/>
              <a:t>Tarih</a:t>
            </a:r>
            <a:r>
              <a:rPr lang="en-US" dirty="0"/>
              <a:t>&gt;&gt;</a:t>
            </a:r>
            <a:endParaRPr dirty="0"/>
          </a:p>
          <a:p>
            <a:pPr marL="0" lvl="0" indent="0" algn="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/>
              <a:t>&lt;&lt;</a:t>
            </a:r>
            <a:r>
              <a:rPr lang="en-US" dirty="0" err="1"/>
              <a:t>Proje</a:t>
            </a:r>
            <a:r>
              <a:rPr lang="en-US" dirty="0"/>
              <a:t> </a:t>
            </a:r>
            <a:r>
              <a:rPr lang="en-US" dirty="0" err="1"/>
              <a:t>Lideri</a:t>
            </a:r>
            <a:r>
              <a:rPr lang="en-US" dirty="0"/>
              <a:t> </a:t>
            </a:r>
            <a:r>
              <a:rPr lang="en-US" dirty="0" err="1"/>
              <a:t>Adı</a:t>
            </a:r>
            <a:r>
              <a:rPr lang="en-US" dirty="0"/>
              <a:t>&gt;&gt;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59E728-576E-1C01-0C14-EE01D1E45D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07BC75-436B-8F34-5044-AE20666CE1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5608" y="1287176"/>
            <a:ext cx="10515600" cy="4573874"/>
          </a:xfrm>
        </p:spPr>
        <p:txBody>
          <a:bodyPr/>
          <a:lstStyle/>
          <a:p>
            <a:r>
              <a:rPr lang="tr-TR" dirty="0"/>
              <a:t>PDD 2.</a:t>
            </a:r>
            <a:r>
              <a:rPr lang="en-US" dirty="0"/>
              <a:t>3.4</a:t>
            </a:r>
            <a:r>
              <a:rPr lang="tr-TR" dirty="0"/>
              <a:t>’</a:t>
            </a:r>
            <a:r>
              <a:rPr lang="tr-TR" dirty="0" err="1"/>
              <a:t>Bölüm’ün</a:t>
            </a:r>
            <a:r>
              <a:rPr lang="tr-TR" dirty="0"/>
              <a:t> özeti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9B3E290-B151-4688-345A-24964417B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608" y="292496"/>
            <a:ext cx="10515600" cy="571438"/>
          </a:xfrm>
        </p:spPr>
        <p:txBody>
          <a:bodyPr/>
          <a:lstStyle/>
          <a:p>
            <a:pPr marL="457200" indent="-228600">
              <a:spcBef>
                <a:spcPts val="1000"/>
              </a:spcBef>
              <a:buClr>
                <a:srgbClr val="0371CE"/>
              </a:buClr>
              <a:buSzPts val="3200"/>
            </a:pPr>
            <a:r>
              <a:rPr lang="tr-TR" dirty="0"/>
              <a:t>Test Veriler</a:t>
            </a:r>
            <a:r>
              <a:rPr lang="en-US" dirty="0" err="1"/>
              <a:t>i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690645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E8EF36-BE62-BD9F-BDBE-50DACB34A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CB931D-7C1E-F19B-2864-2AB9DAD4EB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5608" y="1287176"/>
            <a:ext cx="10515600" cy="4573874"/>
          </a:xfrm>
        </p:spPr>
        <p:txBody>
          <a:bodyPr/>
          <a:lstStyle/>
          <a:p>
            <a:r>
              <a:rPr lang="tr-TR" dirty="0"/>
              <a:t>PDD 2.</a:t>
            </a:r>
            <a:r>
              <a:rPr lang="en-US" dirty="0"/>
              <a:t>3.4</a:t>
            </a:r>
            <a:r>
              <a:rPr lang="tr-TR" dirty="0"/>
              <a:t>’</a:t>
            </a:r>
            <a:r>
              <a:rPr lang="tr-TR" dirty="0" err="1"/>
              <a:t>Bölüm’ün</a:t>
            </a:r>
            <a:r>
              <a:rPr lang="tr-TR" dirty="0"/>
              <a:t> özeti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8EFE01B-AC04-B566-0F21-2E567E44E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608" y="292496"/>
            <a:ext cx="10515600" cy="571438"/>
          </a:xfrm>
        </p:spPr>
        <p:txBody>
          <a:bodyPr/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371CE"/>
              </a:buClr>
              <a:buSzPts val="3200"/>
              <a:buNone/>
            </a:pPr>
            <a:r>
              <a:rPr lang="tr-TR" dirty="0"/>
              <a:t>Kapsam Dışı Konular ve Kısıtlar</a:t>
            </a:r>
          </a:p>
        </p:txBody>
      </p:sp>
    </p:spTree>
    <p:extLst>
      <p:ext uri="{BB962C8B-B14F-4D97-AF65-F5344CB8AC3E}">
        <p14:creationId xmlns:p14="http://schemas.microsoft.com/office/powerpoint/2010/main" val="3836700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7BB4F4-060F-CBCD-6F80-A3F0B8CD34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811C051-53BB-CB21-82F4-A733742384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5608" y="1287176"/>
            <a:ext cx="10515600" cy="4573874"/>
          </a:xfrm>
        </p:spPr>
        <p:txBody>
          <a:bodyPr/>
          <a:lstStyle/>
          <a:p>
            <a:r>
              <a:rPr lang="tr-TR" dirty="0"/>
              <a:t>Soruların yanıtlanması, toplantı özeti ve sonraki adımlar.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93234CE-9218-34CA-266B-3B776D4E5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608" y="292496"/>
            <a:ext cx="10515600" cy="571438"/>
          </a:xfrm>
        </p:spPr>
        <p:txBody>
          <a:bodyPr/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200"/>
              <a:buNone/>
            </a:pPr>
            <a:r>
              <a:rPr lang="tr-TR" dirty="0"/>
              <a:t>Soru-Cevap ve Sonraki Adımlar</a:t>
            </a:r>
          </a:p>
        </p:txBody>
      </p:sp>
    </p:spTree>
    <p:extLst>
      <p:ext uri="{BB962C8B-B14F-4D97-AF65-F5344CB8AC3E}">
        <p14:creationId xmlns:p14="http://schemas.microsoft.com/office/powerpoint/2010/main" val="4201356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F4FAD56B-0A37-4984-8586-FC4CF3115B2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934537" y="0"/>
            <a:ext cx="11280775" cy="6858000"/>
          </a:xfrm>
        </p:spPr>
      </p:pic>
      <p:sp>
        <p:nvSpPr>
          <p:cNvPr id="4" name="Rectangle 3"/>
          <p:cNvSpPr/>
          <p:nvPr/>
        </p:nvSpPr>
        <p:spPr>
          <a:xfrm>
            <a:off x="911424" y="-5368"/>
            <a:ext cx="11280576" cy="6858000"/>
          </a:xfrm>
          <a:prstGeom prst="rect">
            <a:avLst/>
          </a:prstGeom>
          <a:solidFill>
            <a:schemeClr val="bg1">
              <a:lumMod val="8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31877" y="2967332"/>
            <a:ext cx="4528244" cy="92333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D" sz="5400" b="1" kern="2000" spc="300" dirty="0" err="1">
                <a:solidFill>
                  <a:schemeClr val="bg1"/>
                </a:solidFill>
                <a:latin typeface="Lato" panose="020B0604020202020204" charset="0"/>
              </a:rPr>
              <a:t>Teşekkürler</a:t>
            </a:r>
            <a:endParaRPr lang="en-US" sz="5400" b="1" kern="2000" spc="300" dirty="0">
              <a:solidFill>
                <a:schemeClr val="bg1"/>
              </a:solidFill>
              <a:latin typeface="Lato" panose="020B0604020202020204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3275292" y="2400297"/>
            <a:ext cx="5641415" cy="2719119"/>
            <a:chOff x="3275292" y="2400297"/>
            <a:chExt cx="5641415" cy="2719119"/>
          </a:xfrm>
          <a:solidFill>
            <a:schemeClr val="bg1"/>
          </a:solidFill>
        </p:grpSpPr>
        <p:sp>
          <p:nvSpPr>
            <p:cNvPr id="5" name="Freeform 4"/>
            <p:cNvSpPr/>
            <p:nvPr/>
          </p:nvSpPr>
          <p:spPr>
            <a:xfrm>
              <a:off x="3275292" y="2400297"/>
              <a:ext cx="5641415" cy="2057401"/>
            </a:xfrm>
            <a:custGeom>
              <a:avLst/>
              <a:gdLst>
                <a:gd name="connsiteX0" fmla="*/ 0 w 5641415"/>
                <a:gd name="connsiteY0" fmla="*/ 0 h 2057401"/>
                <a:gd name="connsiteX1" fmla="*/ 5641415 w 5641415"/>
                <a:gd name="connsiteY1" fmla="*/ 0 h 2057401"/>
                <a:gd name="connsiteX2" fmla="*/ 5641415 w 5641415"/>
                <a:gd name="connsiteY2" fmla="*/ 2057401 h 2057401"/>
                <a:gd name="connsiteX3" fmla="*/ 4179904 w 5641415"/>
                <a:gd name="connsiteY3" fmla="*/ 2057401 h 2057401"/>
                <a:gd name="connsiteX4" fmla="*/ 4179904 w 5641415"/>
                <a:gd name="connsiteY4" fmla="*/ 1982060 h 2057401"/>
                <a:gd name="connsiteX5" fmla="*/ 5562320 w 5641415"/>
                <a:gd name="connsiteY5" fmla="*/ 1982060 h 2057401"/>
                <a:gd name="connsiteX6" fmla="*/ 5562320 w 5641415"/>
                <a:gd name="connsiteY6" fmla="*/ 75340 h 2057401"/>
                <a:gd name="connsiteX7" fmla="*/ 79094 w 5641415"/>
                <a:gd name="connsiteY7" fmla="*/ 75340 h 2057401"/>
                <a:gd name="connsiteX8" fmla="*/ 79094 w 5641415"/>
                <a:gd name="connsiteY8" fmla="*/ 1982060 h 2057401"/>
                <a:gd name="connsiteX9" fmla="*/ 1461512 w 5641415"/>
                <a:gd name="connsiteY9" fmla="*/ 1982060 h 2057401"/>
                <a:gd name="connsiteX10" fmla="*/ 1461512 w 5641415"/>
                <a:gd name="connsiteY10" fmla="*/ 2057401 h 2057401"/>
                <a:gd name="connsiteX11" fmla="*/ 0 w 5641415"/>
                <a:gd name="connsiteY11" fmla="*/ 2057401 h 2057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41415" h="2057401">
                  <a:moveTo>
                    <a:pt x="0" y="0"/>
                  </a:moveTo>
                  <a:lnTo>
                    <a:pt x="5641415" y="0"/>
                  </a:lnTo>
                  <a:lnTo>
                    <a:pt x="5641415" y="2057401"/>
                  </a:lnTo>
                  <a:lnTo>
                    <a:pt x="4179904" y="2057401"/>
                  </a:lnTo>
                  <a:lnTo>
                    <a:pt x="4179904" y="1982060"/>
                  </a:lnTo>
                  <a:lnTo>
                    <a:pt x="5562320" y="1982060"/>
                  </a:lnTo>
                  <a:lnTo>
                    <a:pt x="5562320" y="75340"/>
                  </a:lnTo>
                  <a:lnTo>
                    <a:pt x="79094" y="75340"/>
                  </a:lnTo>
                  <a:lnTo>
                    <a:pt x="79094" y="1982060"/>
                  </a:lnTo>
                  <a:lnTo>
                    <a:pt x="1461512" y="1982060"/>
                  </a:lnTo>
                  <a:lnTo>
                    <a:pt x="1461512" y="2057401"/>
                  </a:lnTo>
                  <a:lnTo>
                    <a:pt x="0" y="20574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4800686" y="4042198"/>
              <a:ext cx="2590625" cy="1077218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>
              <a:spAutoFit/>
            </a:bodyPr>
            <a:lstStyle/>
            <a:p>
              <a:pPr algn="ctr"/>
              <a:endParaRPr lang="en-US" sz="1600" b="1" dirty="0">
                <a:solidFill>
                  <a:schemeClr val="bg1"/>
                </a:solidFill>
                <a:latin typeface="Lato" panose="020B060402020202020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endParaRPr>
            </a:p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Lato" panose="020B0604020202020204" charset="0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info@robusta.com.tr</a:t>
              </a:r>
              <a:endParaRPr lang="en-US" sz="1600" b="1" dirty="0">
                <a:solidFill>
                  <a:schemeClr val="bg1"/>
                </a:solidFill>
                <a:latin typeface="Lato" panose="020B0604020202020204" charset="0"/>
              </a:endParaRPr>
            </a:p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Lato" panose="020B0604020202020204" charset="0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www.robusta.com.tr</a:t>
              </a:r>
              <a:endParaRPr lang="en-US" sz="1600" b="1" dirty="0">
                <a:solidFill>
                  <a:schemeClr val="bg1"/>
                </a:solidFill>
                <a:latin typeface="Lato" panose="020B0604020202020204" charset="0"/>
              </a:endParaRPr>
            </a:p>
            <a:p>
              <a:pPr algn="ctr"/>
              <a:endParaRPr lang="en-US" sz="1600" b="1" dirty="0">
                <a:solidFill>
                  <a:schemeClr val="bg1"/>
                </a:solidFill>
                <a:latin typeface="Lato" panose="020B060402020202020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3727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2832e14cd9_0_0"/>
          <p:cNvSpPr txBox="1">
            <a:spLocks noGrp="1"/>
          </p:cNvSpPr>
          <p:nvPr>
            <p:ph type="ctrTitle"/>
          </p:nvPr>
        </p:nvSpPr>
        <p:spPr>
          <a:xfrm>
            <a:off x="1922685" y="476672"/>
            <a:ext cx="4492500" cy="1992035"/>
          </a:xfrm>
          <a:prstGeom prst="roundRect">
            <a:avLst/>
          </a:prstGeom>
          <a:solidFill>
            <a:srgbClr val="0072CE">
              <a:alpha val="60000"/>
            </a:srgbClr>
          </a:solidFill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/>
              <a:t>&lt;&lt;</a:t>
            </a:r>
            <a:r>
              <a:rPr lang="en-US" sz="2600" dirty="0" err="1"/>
              <a:t>Musteri</a:t>
            </a:r>
            <a:r>
              <a:rPr lang="en-US" sz="2600" dirty="0"/>
              <a:t> Adi&gt;&gt; - </a:t>
            </a:r>
            <a:br>
              <a:rPr lang="en-US" sz="2600" dirty="0"/>
            </a:br>
            <a:r>
              <a:rPr lang="en-US" sz="2600" dirty="0"/>
              <a:t>Robusta RPA </a:t>
            </a:r>
            <a:br>
              <a:rPr lang="en-US" sz="2600" dirty="0"/>
            </a:br>
            <a:r>
              <a:rPr lang="en-US" sz="2600" dirty="0" err="1"/>
              <a:t>Süreç</a:t>
            </a:r>
            <a:r>
              <a:rPr lang="en-US" sz="2600" dirty="0"/>
              <a:t> </a:t>
            </a:r>
            <a:r>
              <a:rPr lang="en-US" sz="2600" dirty="0" err="1"/>
              <a:t>Analizi</a:t>
            </a:r>
            <a:br>
              <a:rPr lang="en-US" sz="2600" dirty="0"/>
            </a:br>
            <a:r>
              <a:rPr lang="en-US" sz="2600" dirty="0" err="1"/>
              <a:t>Değerlendirme</a:t>
            </a:r>
            <a:r>
              <a:rPr lang="en-US" sz="2600" dirty="0"/>
              <a:t> </a:t>
            </a:r>
            <a:br>
              <a:rPr lang="en-US" sz="2600" dirty="0"/>
            </a:br>
            <a:r>
              <a:rPr lang="en-US" sz="2600" dirty="0" err="1"/>
              <a:t>Toplantısı</a:t>
            </a:r>
            <a:endParaRPr sz="2600" dirty="0"/>
          </a:p>
        </p:txBody>
      </p:sp>
      <p:sp>
        <p:nvSpPr>
          <p:cNvPr id="87" name="Google Shape;87;g32832e14cd9_0_0"/>
          <p:cNvSpPr txBox="1">
            <a:spLocks noGrp="1"/>
          </p:cNvSpPr>
          <p:nvPr>
            <p:ph type="subTitle" idx="1"/>
          </p:nvPr>
        </p:nvSpPr>
        <p:spPr>
          <a:xfrm>
            <a:off x="3429037" y="2846917"/>
            <a:ext cx="2997300" cy="829200"/>
          </a:xfrm>
          <a:prstGeom prst="roundRect">
            <a:avLst/>
          </a:prstGeom>
          <a:solidFill>
            <a:srgbClr val="0072CE">
              <a:alpha val="60000"/>
            </a:srgbClr>
          </a:solidFill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/>
              <a:t>&lt;&lt;</a:t>
            </a:r>
            <a:r>
              <a:rPr lang="en-US" dirty="0" err="1"/>
              <a:t>Tarih</a:t>
            </a:r>
            <a:r>
              <a:rPr lang="en-US" dirty="0"/>
              <a:t>&gt;&gt;</a:t>
            </a:r>
            <a:endParaRPr dirty="0"/>
          </a:p>
          <a:p>
            <a:pPr marL="0" lvl="0" indent="0" algn="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/>
              <a:t>&lt;&lt;</a:t>
            </a:r>
            <a:r>
              <a:rPr lang="en-US" dirty="0" err="1"/>
              <a:t>Proje</a:t>
            </a:r>
            <a:r>
              <a:rPr lang="en-US" dirty="0"/>
              <a:t> </a:t>
            </a:r>
            <a:r>
              <a:rPr lang="en-US" dirty="0" err="1"/>
              <a:t>Lideri</a:t>
            </a:r>
            <a:r>
              <a:rPr lang="en-US" dirty="0"/>
              <a:t> </a:t>
            </a:r>
            <a:r>
              <a:rPr lang="en-US" dirty="0" err="1"/>
              <a:t>Adı</a:t>
            </a:r>
            <a:r>
              <a:rPr lang="en-US" dirty="0"/>
              <a:t> </a:t>
            </a:r>
            <a:r>
              <a:rPr lang="en-US" dirty="0" err="1"/>
              <a:t>Adı</a:t>
            </a:r>
            <a:r>
              <a:rPr lang="en-US" dirty="0"/>
              <a:t>&gt;&gt;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65787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1435608" y="356616"/>
            <a:ext cx="10515600" cy="4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</a:pPr>
            <a:r>
              <a:rPr lang="en-US"/>
              <a:t>Toplantının Amacı ve Gündemi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1435607" y="1287175"/>
            <a:ext cx="10515600" cy="4573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101600" indent="0">
              <a:buNone/>
            </a:pPr>
            <a:r>
              <a:rPr lang="tr-TR" b="1" dirty="0"/>
              <a:t>Amaç</a:t>
            </a:r>
          </a:p>
          <a:p>
            <a:r>
              <a:rPr lang="en-US" dirty="0" err="1"/>
              <a:t>Süreç</a:t>
            </a:r>
            <a:r>
              <a:rPr lang="en-US" dirty="0"/>
              <a:t> </a:t>
            </a:r>
            <a:r>
              <a:rPr lang="en-US" dirty="0" err="1"/>
              <a:t>tasarım</a:t>
            </a:r>
            <a:r>
              <a:rPr lang="en-US" dirty="0"/>
              <a:t> </a:t>
            </a:r>
            <a:r>
              <a:rPr lang="en-US" dirty="0" err="1"/>
              <a:t>dokümanında</a:t>
            </a:r>
            <a:r>
              <a:rPr lang="en-US" dirty="0"/>
              <a:t> </a:t>
            </a:r>
            <a:r>
              <a:rPr lang="en-US" dirty="0" err="1"/>
              <a:t>yer</a:t>
            </a:r>
            <a:r>
              <a:rPr lang="en-US" dirty="0"/>
              <a:t> </a:t>
            </a:r>
            <a:r>
              <a:rPr lang="en-US" dirty="0" err="1"/>
              <a:t>alan</a:t>
            </a:r>
            <a:r>
              <a:rPr lang="en-US" dirty="0"/>
              <a:t> </a:t>
            </a:r>
            <a:r>
              <a:rPr lang="en-US" dirty="0" err="1"/>
              <a:t>başlıkları</a:t>
            </a:r>
            <a:r>
              <a:rPr lang="en-US" dirty="0"/>
              <a:t> </a:t>
            </a:r>
            <a:r>
              <a:rPr lang="tr-TR" dirty="0"/>
              <a:t>paylaşmak.</a:t>
            </a:r>
          </a:p>
        </p:txBody>
      </p:sp>
    </p:spTree>
    <p:extLst>
      <p:ext uri="{BB962C8B-B14F-4D97-AF65-F5344CB8AC3E}">
        <p14:creationId xmlns:p14="http://schemas.microsoft.com/office/powerpoint/2010/main" val="887139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2970149-0A79-DEFB-B4A5-BCC6022865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5608" y="1287176"/>
            <a:ext cx="10515600" cy="4573874"/>
          </a:xfrm>
        </p:spPr>
        <p:txBody>
          <a:bodyPr/>
          <a:lstStyle/>
          <a:p>
            <a:r>
              <a:rPr lang="tr-TR" dirty="0"/>
              <a:t>PDD 2.1’Bölüm’ün özeti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64FD5E7-91DF-58DC-607B-0BDD4C928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608" y="356616"/>
            <a:ext cx="10515600" cy="443198"/>
          </a:xfrm>
        </p:spPr>
        <p:txBody>
          <a:bodyPr/>
          <a:lstStyle/>
          <a:p>
            <a:r>
              <a:rPr lang="tr-TR" dirty="0"/>
              <a:t>Süreç Tanımları ve Detayları</a:t>
            </a:r>
          </a:p>
        </p:txBody>
      </p:sp>
    </p:spTree>
    <p:extLst>
      <p:ext uri="{BB962C8B-B14F-4D97-AF65-F5344CB8AC3E}">
        <p14:creationId xmlns:p14="http://schemas.microsoft.com/office/powerpoint/2010/main" val="2558629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3BCB22-2C13-961C-8C8F-26C34CA64C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E7BE102-0907-43B9-DA55-93C194F6F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5608" y="1287176"/>
            <a:ext cx="10515600" cy="4573874"/>
          </a:xfrm>
        </p:spPr>
        <p:txBody>
          <a:bodyPr/>
          <a:lstStyle/>
          <a:p>
            <a:r>
              <a:rPr lang="en-US" dirty="0" err="1"/>
              <a:t>Mevcut</a:t>
            </a:r>
            <a:r>
              <a:rPr lang="en-US" dirty="0"/>
              <a:t> Durum </a:t>
            </a:r>
            <a:r>
              <a:rPr lang="en-US" dirty="0" err="1"/>
              <a:t>Diyagramı</a:t>
            </a:r>
            <a:endParaRPr lang="tr-TR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241C27B-CB25-C27B-0296-8139B2B4A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608" y="356616"/>
            <a:ext cx="10515600" cy="443198"/>
          </a:xfrm>
        </p:spPr>
        <p:txBody>
          <a:bodyPr/>
          <a:lstStyle/>
          <a:p>
            <a:r>
              <a:rPr lang="tr-TR" dirty="0"/>
              <a:t>Süreç Tanımları ve Detayları</a:t>
            </a:r>
          </a:p>
        </p:txBody>
      </p:sp>
    </p:spTree>
    <p:extLst>
      <p:ext uri="{BB962C8B-B14F-4D97-AF65-F5344CB8AC3E}">
        <p14:creationId xmlns:p14="http://schemas.microsoft.com/office/powerpoint/2010/main" val="3815295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B76AA2-D530-2AB9-1C3A-01B43B2FB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953012F-B7F2-33D8-0538-815FCC80E5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5608" y="1287176"/>
            <a:ext cx="10515600" cy="4573874"/>
          </a:xfrm>
        </p:spPr>
        <p:txBody>
          <a:bodyPr/>
          <a:lstStyle/>
          <a:p>
            <a:r>
              <a:rPr lang="en-US" dirty="0" err="1"/>
              <a:t>Otomasyon</a:t>
            </a:r>
            <a:r>
              <a:rPr lang="en-US" dirty="0"/>
              <a:t> </a:t>
            </a:r>
            <a:r>
              <a:rPr lang="en-US" dirty="0" err="1"/>
              <a:t>Diyagramı</a:t>
            </a:r>
            <a:endParaRPr lang="tr-TR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44631F4-E117-4800-8CAA-C7A78A64F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608" y="356616"/>
            <a:ext cx="10515600" cy="443198"/>
          </a:xfrm>
        </p:spPr>
        <p:txBody>
          <a:bodyPr/>
          <a:lstStyle/>
          <a:p>
            <a:r>
              <a:rPr lang="tr-TR" dirty="0"/>
              <a:t>Süreç Tanımları ve Detayları</a:t>
            </a:r>
          </a:p>
        </p:txBody>
      </p:sp>
    </p:spTree>
    <p:extLst>
      <p:ext uri="{BB962C8B-B14F-4D97-AF65-F5344CB8AC3E}">
        <p14:creationId xmlns:p14="http://schemas.microsoft.com/office/powerpoint/2010/main" val="717038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6B2795-08DB-A956-7F20-17C28B33BA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DBC9A38-79D9-8E2C-3947-CD446758C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5608" y="1287176"/>
            <a:ext cx="10515600" cy="4573874"/>
          </a:xfrm>
        </p:spPr>
        <p:txBody>
          <a:bodyPr/>
          <a:lstStyle/>
          <a:p>
            <a:r>
              <a:rPr lang="tr-TR" dirty="0"/>
              <a:t>PDD 2.</a:t>
            </a:r>
            <a:r>
              <a:rPr lang="en-US" dirty="0"/>
              <a:t>3</a:t>
            </a:r>
            <a:r>
              <a:rPr lang="tr-TR" dirty="0"/>
              <a:t>’</a:t>
            </a:r>
            <a:r>
              <a:rPr lang="tr-TR" dirty="0" err="1"/>
              <a:t>Bölüm’ün</a:t>
            </a:r>
            <a:r>
              <a:rPr lang="tr-TR" dirty="0"/>
              <a:t> özeti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E1FED3-8A06-880E-9D6B-C884F4470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608" y="292496"/>
            <a:ext cx="10515600" cy="571438"/>
          </a:xfrm>
        </p:spPr>
        <p:txBody>
          <a:bodyPr/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371CE"/>
              </a:buClr>
              <a:buSzPts val="3200"/>
              <a:buNone/>
            </a:pPr>
            <a:r>
              <a:rPr lang="tr-TR" dirty="0"/>
              <a:t>Otomasyon Detayları</a:t>
            </a:r>
          </a:p>
        </p:txBody>
      </p:sp>
    </p:spTree>
    <p:extLst>
      <p:ext uri="{BB962C8B-B14F-4D97-AF65-F5344CB8AC3E}">
        <p14:creationId xmlns:p14="http://schemas.microsoft.com/office/powerpoint/2010/main" val="258095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7FF146-445C-765D-5E25-4DCC3B8FB6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A7D3C8-36AB-4E58-0647-08AB421BE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5608" y="1287176"/>
            <a:ext cx="10515600" cy="4573874"/>
          </a:xfrm>
        </p:spPr>
        <p:txBody>
          <a:bodyPr/>
          <a:lstStyle/>
          <a:p>
            <a:r>
              <a:rPr lang="tr-TR" dirty="0"/>
              <a:t>PDD 2.</a:t>
            </a:r>
            <a:r>
              <a:rPr lang="en-US" dirty="0"/>
              <a:t>3.2</a:t>
            </a:r>
            <a:r>
              <a:rPr lang="tr-TR" dirty="0"/>
              <a:t>’</a:t>
            </a:r>
            <a:r>
              <a:rPr lang="tr-TR" dirty="0" err="1"/>
              <a:t>Bölüm’ün</a:t>
            </a:r>
            <a:r>
              <a:rPr lang="tr-TR" dirty="0"/>
              <a:t> özeti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17A42E-6741-84DE-3DC2-798DE51A2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608" y="292496"/>
            <a:ext cx="10515600" cy="571438"/>
          </a:xfrm>
        </p:spPr>
        <p:txBody>
          <a:bodyPr/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371CE"/>
              </a:buClr>
              <a:buSzPts val="3200"/>
              <a:buNone/>
            </a:pPr>
            <a:r>
              <a:rPr lang="tr-TR" dirty="0"/>
              <a:t>Otomasyon Detayları</a:t>
            </a:r>
          </a:p>
        </p:txBody>
      </p:sp>
    </p:spTree>
    <p:extLst>
      <p:ext uri="{BB962C8B-B14F-4D97-AF65-F5344CB8AC3E}">
        <p14:creationId xmlns:p14="http://schemas.microsoft.com/office/powerpoint/2010/main" val="3815828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F81F4B-6A0E-02C4-B5E8-80F35D8843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F400C82-9367-84CD-6FE4-99249A4392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5608" y="1287176"/>
            <a:ext cx="10515600" cy="4573874"/>
          </a:xfrm>
        </p:spPr>
        <p:txBody>
          <a:bodyPr/>
          <a:lstStyle/>
          <a:p>
            <a:r>
              <a:rPr lang="tr-TR" dirty="0"/>
              <a:t>PDD 2.</a:t>
            </a:r>
            <a:r>
              <a:rPr lang="en-US" dirty="0"/>
              <a:t>3.3</a:t>
            </a:r>
            <a:r>
              <a:rPr lang="tr-TR" dirty="0"/>
              <a:t>’</a:t>
            </a:r>
            <a:r>
              <a:rPr lang="tr-TR" dirty="0" err="1"/>
              <a:t>Bölüm’ün</a:t>
            </a:r>
            <a:r>
              <a:rPr lang="tr-TR" dirty="0"/>
              <a:t> özeti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EA86DC8-4D5D-B5B8-B3BB-6DC955811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608" y="292496"/>
            <a:ext cx="10515600" cy="571438"/>
          </a:xfrm>
        </p:spPr>
        <p:txBody>
          <a:bodyPr/>
          <a:lstStyle/>
          <a:p>
            <a: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371CE"/>
              </a:buClr>
              <a:buSzPts val="3200"/>
              <a:buNone/>
            </a:pPr>
            <a:r>
              <a:rPr lang="en-US" dirty="0" err="1"/>
              <a:t>İstisnalar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051804659"/>
      </p:ext>
    </p:extLst>
  </p:cSld>
  <p:clrMapOvr>
    <a:masterClrMapping/>
  </p:clrMapOvr>
</p:sld>
</file>

<file path=ppt/theme/theme1.xml><?xml version="1.0" encoding="utf-8"?>
<a:theme xmlns:a="http://schemas.openxmlformats.org/drawingml/2006/main" name="Robusta Theme">
  <a:themeElements>
    <a:clrScheme name="RobustaColors">
      <a:dk1>
        <a:srgbClr val="555555"/>
      </a:dk1>
      <a:lt1>
        <a:srgbClr val="FFFFFF"/>
      </a:lt1>
      <a:dk2>
        <a:srgbClr val="000000"/>
      </a:dk2>
      <a:lt2>
        <a:srgbClr val="E7E6E6"/>
      </a:lt2>
      <a:accent1>
        <a:srgbClr val="0072CE"/>
      </a:accent1>
      <a:accent2>
        <a:srgbClr val="7CC7D6"/>
      </a:accent2>
      <a:accent3>
        <a:srgbClr val="D1D2D3"/>
      </a:accent3>
      <a:accent4>
        <a:srgbClr val="142849"/>
      </a:accent4>
      <a:accent5>
        <a:srgbClr val="FFCC66"/>
      </a:accent5>
      <a:accent6>
        <a:srgbClr val="1841C0"/>
      </a:accent6>
      <a:hlink>
        <a:srgbClr val="0371CE"/>
      </a:hlink>
      <a:folHlink>
        <a:srgbClr val="0371C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2251</TotalTime>
  <Words>148</Words>
  <Application>Microsoft Office PowerPoint</Application>
  <PresentationFormat>Widescreen</PresentationFormat>
  <Paragraphs>33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Roboto Slab</vt:lpstr>
      <vt:lpstr>Arial</vt:lpstr>
      <vt:lpstr>Roboto Light</vt:lpstr>
      <vt:lpstr>Calibri</vt:lpstr>
      <vt:lpstr>Lato</vt:lpstr>
      <vt:lpstr>Robusta Theme</vt:lpstr>
      <vt:lpstr>&lt;&lt;Musteri Adi&gt;&gt; -  Robusta RPA  Süreç Analizi Değerlendirme  Toplantısı</vt:lpstr>
      <vt:lpstr>&lt;&lt;Musteri Adi&gt;&gt; -  Robusta RPA  Süreç Analizi Değerlendirme  Toplantısı</vt:lpstr>
      <vt:lpstr>Toplantının Amacı ve Gündemi</vt:lpstr>
      <vt:lpstr>Süreç Tanımları ve Detayları</vt:lpstr>
      <vt:lpstr>Süreç Tanımları ve Detayları</vt:lpstr>
      <vt:lpstr>Süreç Tanımları ve Detayları</vt:lpstr>
      <vt:lpstr>Otomasyon Detayları</vt:lpstr>
      <vt:lpstr>Otomasyon Detayları</vt:lpstr>
      <vt:lpstr>İstisnalar</vt:lpstr>
      <vt:lpstr>Test Verileri</vt:lpstr>
      <vt:lpstr>Kapsam Dışı Konular ve Kısıtlar</vt:lpstr>
      <vt:lpstr>Soru-Cevap ve Sonraki Adımlar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&lt;&lt;Musteri Adi&gt;&gt; - Robusta RPA Proje Başlangıç Toplantısı</dc:title>
  <dc:creator>Administrator</dc:creator>
  <cp:lastModifiedBy>yusuf atalan</cp:lastModifiedBy>
  <cp:revision>57</cp:revision>
  <dcterms:modified xsi:type="dcterms:W3CDTF">2025-02-10T09:39:42Z</dcterms:modified>
</cp:coreProperties>
</file>